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60648"/>
            <a:ext cx="8496943" cy="6120679"/>
          </a:xfrm>
        </p:spPr>
        <p:txBody>
          <a:bodyPr/>
          <a:lstStyle/>
          <a:p>
            <a:pPr algn="ctr"/>
            <a:r>
              <a:rPr lang="ru-RU" sz="2800" b="1" i="1" dirty="0"/>
              <a:t>Место проведения ЕГЭ в Тацинском районе</a:t>
            </a:r>
            <a:endParaRPr lang="ru-RU" sz="2800" dirty="0"/>
          </a:p>
          <a:p>
            <a:r>
              <a:rPr lang="ru-RU" sz="2400" b="1" i="1" dirty="0"/>
              <a:t> </a:t>
            </a:r>
            <a:endParaRPr lang="ru-RU" sz="2400" dirty="0"/>
          </a:p>
          <a:p>
            <a:pPr algn="ctr"/>
            <a:r>
              <a:rPr lang="ru-RU" sz="2400" i="1" dirty="0"/>
              <a:t>Уважаемые выпускники</a:t>
            </a:r>
            <a:r>
              <a:rPr lang="ru-RU" sz="2400" i="1" dirty="0" smtClean="0"/>
              <a:t>!</a:t>
            </a:r>
          </a:p>
          <a:p>
            <a:pPr algn="ctr"/>
            <a:endParaRPr lang="ru-RU" sz="2400" dirty="0"/>
          </a:p>
          <a:p>
            <a:pPr algn="just"/>
            <a:r>
              <a:rPr lang="ru-RU" sz="2400" dirty="0" smtClean="0"/>
              <a:t>	В </a:t>
            </a:r>
            <a:r>
              <a:rPr lang="ru-RU" sz="2400" dirty="0"/>
              <a:t>Тацинском районе будет функционировать пункт проведения экзаменов в форме ЕГЭ на базе МБОУ </a:t>
            </a:r>
            <a:r>
              <a:rPr lang="ru-RU" sz="2400" dirty="0" err="1"/>
              <a:t>Тацинской</a:t>
            </a:r>
            <a:r>
              <a:rPr lang="ru-RU" sz="2400" dirty="0"/>
              <a:t> </a:t>
            </a:r>
            <a:r>
              <a:rPr lang="ru-RU" sz="2400" dirty="0" err="1"/>
              <a:t>сош</a:t>
            </a:r>
            <a:r>
              <a:rPr lang="ru-RU" sz="2400" dirty="0"/>
              <a:t> № 3, расположенной по адресу: 347060 Ростовская обл., Тацинский район, ст. </a:t>
            </a:r>
            <a:r>
              <a:rPr lang="ru-RU" sz="2400" dirty="0" err="1"/>
              <a:t>Тацинская</a:t>
            </a:r>
            <a:r>
              <a:rPr lang="ru-RU" sz="2400" dirty="0"/>
              <a:t>, ул. Октябрьская, д. </a:t>
            </a:r>
            <a:r>
              <a:rPr lang="ru-RU" sz="2400" dirty="0" smtClean="0"/>
              <a:t>131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373742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6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1</cp:revision>
  <dcterms:modified xsi:type="dcterms:W3CDTF">2014-01-30T12:25:55Z</dcterms:modified>
</cp:coreProperties>
</file>