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infourok.ru/user/kalabuhova-nina-petrovn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11" Type="http://schemas.openxmlformats.org/officeDocument/2006/relationships/image" Target="../media/image37.emf"/><Relationship Id="rId5" Type="http://schemas.openxmlformats.org/officeDocument/2006/relationships/image" Target="../media/image33.png"/><Relationship Id="rId10" Type="http://schemas.openxmlformats.org/officeDocument/2006/relationships/image" Target="../media/image30.emf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2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104456" cy="561662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СУХОВСКАЯ СОШ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Калабухова Нина Петровна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5976" y="260648"/>
            <a:ext cx="4680520" cy="5599114"/>
          </a:xfrm>
        </p:spPr>
        <p:txBody>
          <a:bodyPr/>
          <a:lstStyle/>
          <a:p>
            <a:pPr marL="182880" indent="0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Профессиональные интересы: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повышение речевой культуры,</a:t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развитие творческих способностей, воспитание духовно-нравственных качеств школьников.</a:t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Педагогический стаж: 8 лет</a:t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Категория: первая</a:t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ru-RU" sz="2400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infourok.ru/user/kalabuhova-nina-petrovna</a:t>
            </a:r>
            <a: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kalabukhova.nina.73@mail.ru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1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Никита\Desktop\Новая папка (2)\КАЛАБУХОВА НП  УЧ РУССК ЯЗ И ЛИТ РЫ (копия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6102" r="4330" b="9817"/>
          <a:stretch/>
        </p:blipFill>
        <p:spPr bwMode="auto">
          <a:xfrm>
            <a:off x="1115616" y="2564904"/>
            <a:ext cx="2501484" cy="35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132856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Благодарю за внимание!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4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548680"/>
            <a:ext cx="3528391" cy="4966488"/>
          </a:xfrm>
        </p:spPr>
        <p:txBody>
          <a:bodyPr/>
          <a:lstStyle/>
          <a:p>
            <a:pPr algn="l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</a:t>
            </a: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Качество достижений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Лифт к успеху не работает. </a:t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Используйте ступеньки. </a:t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Шаг за шагом.</a:t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Джо </a:t>
            </a:r>
            <a:r>
              <a:rPr lang="ru-RU" sz="3200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Жирард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23928" y="0"/>
            <a:ext cx="4968552" cy="6120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Высокие результаты учебных достижений обучающихся при позитивной динамике за три года                               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Русский язык</a:t>
            </a:r>
          </a:p>
          <a:p>
            <a:pPr algn="ctr">
              <a:buNone/>
            </a:pPr>
            <a:endParaRPr lang="ru-RU" sz="1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84256"/>
              </p:ext>
            </p:extLst>
          </p:nvPr>
        </p:nvGraphicFramePr>
        <p:xfrm>
          <a:off x="4067944" y="1300729"/>
          <a:ext cx="4752527" cy="232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355"/>
                <a:gridCol w="1633681"/>
                <a:gridCol w="1039616"/>
                <a:gridCol w="1113875"/>
              </a:tblGrid>
              <a:tr h="40007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  КЛАСС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КАЧ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УСП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5,9,10,11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5,6,7,8,9,10,11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406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5,6,7,8,9,10,11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26875"/>
              </p:ext>
            </p:extLst>
          </p:nvPr>
        </p:nvGraphicFramePr>
        <p:xfrm>
          <a:off x="4067944" y="4221088"/>
          <a:ext cx="4752528" cy="235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357"/>
                <a:gridCol w="1559423"/>
                <a:gridCol w="1039616"/>
                <a:gridCol w="1188132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КЛАСС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КАЧ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УСП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5,10,11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9,10,11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10,11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36" y="584684"/>
            <a:ext cx="3124625" cy="496855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Знаешь -</a:t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значит сдашь!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707904" y="548680"/>
            <a:ext cx="5112568" cy="5760640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Результаты ОГЭ</a:t>
            </a:r>
          </a:p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Результаты ЕГЭ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кола2\Desktop\Время_думать_о_ОГЭ_и_ЕГЭ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36" y="3068960"/>
            <a:ext cx="3124625" cy="2736304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163653"/>
              </p:ext>
            </p:extLst>
          </p:nvPr>
        </p:nvGraphicFramePr>
        <p:xfrm>
          <a:off x="4139952" y="4149080"/>
          <a:ext cx="4608513" cy="215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171"/>
                <a:gridCol w="1536171"/>
                <a:gridCol w="1536171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%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СДАВШИХ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БОЛЕЕ 70 БАЛЛОВ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2017-2018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2018-2019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2019-2020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63278"/>
              </p:ext>
            </p:extLst>
          </p:nvPr>
        </p:nvGraphicFramePr>
        <p:xfrm>
          <a:off x="4067943" y="1268760"/>
          <a:ext cx="4680522" cy="194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174"/>
                <a:gridCol w="1560174"/>
                <a:gridCol w="1560174"/>
              </a:tblGrid>
              <a:tr h="48605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%  ОБУЧ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%  КАЧ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2017-2018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67,5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2018-2019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05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2019-2020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ОГЭ ОТМЕНЕН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4176464" cy="5616624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</a:t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олимпиадах</a:t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355976" y="260648"/>
            <a:ext cx="4968552" cy="59766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 олимпиадах согласно </a:t>
            </a:r>
            <a:r>
              <a:rPr lang="ru-RU" alt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приказам </a:t>
            </a:r>
            <a:r>
              <a:rPr lang="ru-RU" altLang="ru-RU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endParaRPr lang="ru-RU" altLang="ru-RU" sz="24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Позитивная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участия: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 12,5% до 22%;</a:t>
            </a:r>
          </a:p>
          <a:p>
            <a:pPr algn="ctr">
              <a:buNone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Призеры отборочного тура олимпиады «Звезда»</a:t>
            </a:r>
          </a:p>
          <a:p>
            <a:pPr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2017-2018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– 2 человека;</a:t>
            </a:r>
          </a:p>
          <a:p>
            <a:pPr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– 7 человек;</a:t>
            </a:r>
          </a:p>
          <a:p>
            <a:pPr algn="ctr">
              <a:buNone/>
            </a:pPr>
            <a:endParaRPr lang="ru-RU" alt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этап </a:t>
            </a:r>
            <a:r>
              <a:rPr lang="ru-RU" alt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ВсОШ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altLang="ru-RU" sz="2300" b="1" dirty="0" smtClean="0">
                <a:latin typeface="Times New Roman" pitchFamily="18" charset="0"/>
                <a:cs typeface="Times New Roman" pitchFamily="18" charset="0"/>
              </a:rPr>
              <a:t>2017-2018 – Журавлева А. 11 класс</a:t>
            </a:r>
          </a:p>
          <a:p>
            <a:pPr>
              <a:buNone/>
            </a:pPr>
            <a:r>
              <a:rPr lang="ru-RU" altLang="ru-RU" sz="2300" b="1" dirty="0" smtClean="0">
                <a:latin typeface="Times New Roman" pitchFamily="18" charset="0"/>
                <a:cs typeface="Times New Roman" pitchFamily="18" charset="0"/>
              </a:rPr>
              <a:t>2019-2020 - Шитова Ю. 11 класс</a:t>
            </a:r>
          </a:p>
        </p:txBody>
      </p:sp>
      <p:pic>
        <p:nvPicPr>
          <p:cNvPr id="4" name="Picture 2" descr="C:\Users\Никита\Desktop\фото фильм\Дети фото\фото 3\P3187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600399" cy="6048672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    </a:t>
            </a: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Высокие результаты внеурочной деятельности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икита\Desktop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10681"/>
            <a:ext cx="2160240" cy="18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кита\Desktop\0d17-0000d066-ed802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1728192" cy="18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икита\Desktop\DSC05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7"/>
            <a:ext cx="2160240" cy="18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икита\Desktop\Портфолио Калабухова\Шитов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81" y="0"/>
            <a:ext cx="208823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Никита\Desktop\Суховская сош. Андрюнина Анна_page-0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30" y="3356992"/>
            <a:ext cx="2020831" cy="29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0680"/>
            <a:ext cx="1673126" cy="181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Никита\Downloads\суховская. шабанова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469" y="2995551"/>
            <a:ext cx="1500056" cy="23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икита\Desktop\Мир начинается с детств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08720"/>
            <a:ext cx="1554259" cy="214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икита\Downloads\IMG-20210401-WA00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66" y="260648"/>
            <a:ext cx="1585995" cy="23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ПНПО 2021\Подтверждение\Шабанов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223393"/>
            <a:ext cx="158417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543"/>
            <a:ext cx="3384376" cy="65618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Участие обучающихся в международных олимпиадах и конкурсах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2016-2017 уч. год.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Международный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интеллектуальный блиц-конкурс по русскому языку «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Знанио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Шабанова Надежда – 1 место;</a:t>
            </a:r>
            <a:b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Международный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 «Лига эрудитов» от проекта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konkurs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info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8 призовых мест;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ru-RU" sz="16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Международная олимпиада от проекта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compedu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«Русский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язык –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 призовых мест;</a:t>
            </a:r>
            <a: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олимпиада от проекта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videouroki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«Русский язык.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 призовых мест</a:t>
            </a:r>
            <a:r>
              <a:rPr lang="ru-RU" sz="1600" b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икита\Desktop\грамоты дети раб стол\дипломы знанио олимпиада\Документ ДП1БЛЦЗ17-375228-01 (Znanio.ru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3097039" cy="219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кита\Desktop\грамоты дети раб стол\Олимпиада\Диплом 1 степени проекта konkurs.info №134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4355"/>
            <a:ext cx="216024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икита\Desktop\грамоты дети раб стол\Олимпиада\Диплом 2 степени проекта konkurs.info №1347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85" y="4409144"/>
            <a:ext cx="1944216" cy="24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843E~1\AppData\Local\Temp\Rar$DIa6156.16594\31401807-36128390-Пилов Владислав Артемович. Диплом 2 степен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82" y="0"/>
            <a:ext cx="2136118" cy="302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843E~1\AppData\Local\Temp\Rar$DIa6156.26057\31401807-71823213-Матвиенко Дмитрий Федорович. Диплом 3 степен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543"/>
            <a:ext cx="1813273" cy="25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ПНПО 2021\Подтверждение\компеду\Миллер Ксенья - диплом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97" y="2632559"/>
            <a:ext cx="2331156" cy="16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грамоты дети раб стол\Олимпиада\Диплом 3 степени проекта konkurs.info №135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90" y="4118295"/>
            <a:ext cx="2168563" cy="27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62" y="332656"/>
            <a:ext cx="3456383" cy="58326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Общественная оценка результатов внеурочной деятельности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ПНПО 2021\Подтверждение\2505954-hires_mw_r_2017_2-letter-o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942296" cy="20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икита\Downloads\суховская. калабухова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12976"/>
            <a:ext cx="1828521" cy="26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икита\Downloads\Самбекские-высо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1867692" cy="26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икита\Downloads\Суховская сош. калабухова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187293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ПНПО 2021\Портфолио Калабухова\Документ ГОРГБЛЦЗ17-378635-11 (Znanio.ru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146446" cy="15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843E~1\AppData\Local\Temp\Rar$DIa6156.11749\31401807. Свидетельство о подготовке призёр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45" y="1268760"/>
            <a:ext cx="1648155" cy="23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Школа2\Desktop\2021-04-02\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0"/>
            <a:ext cx="2073828" cy="2852936"/>
          </a:xfrm>
          <a:prstGeom prst="rect">
            <a:avLst/>
          </a:prstGeom>
          <a:noFill/>
        </p:spPr>
      </p:pic>
      <p:pic>
        <p:nvPicPr>
          <p:cNvPr id="7" name="Picture 3" descr="C:\Users\Школа2\Desktop\2021-04-02\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8241" y="3789040"/>
            <a:ext cx="1975759" cy="2717879"/>
          </a:xfrm>
          <a:prstGeom prst="rect">
            <a:avLst/>
          </a:prstGeom>
          <a:noFill/>
        </p:spPr>
      </p:pic>
      <p:pic>
        <p:nvPicPr>
          <p:cNvPr id="8" name="Picture 4" descr="C:\Users\Школа2\Desktop\2021-04-02\0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4121696"/>
            <a:ext cx="1999598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20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41" y="440668"/>
            <a:ext cx="3384375" cy="5904656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Адресная работа    с различными категориями учащихся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Программа «Первая вершина»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ПНПО 2021\МАЮИ\сертификат 0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1727313" cy="2376240"/>
          </a:xfrm>
          <a:prstGeom prst="rect">
            <a:avLst/>
          </a:prstGeom>
          <a:noFill/>
        </p:spPr>
      </p:pic>
      <p:pic>
        <p:nvPicPr>
          <p:cNvPr id="2051" name="Picture 3" descr="F:\ПНПО 2021\МАЮИ\сертификат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800200" cy="2420888"/>
          </a:xfrm>
          <a:prstGeom prst="rect">
            <a:avLst/>
          </a:prstGeom>
          <a:noFill/>
        </p:spPr>
      </p:pic>
      <p:pic>
        <p:nvPicPr>
          <p:cNvPr id="2052" name="Picture 4" descr="F:\ПНПО 2021\Подтверждение\Грамоты Калабуховой Н.П\Дети\71098219. 52424539-Андрюнин Алексей Сергеевич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4288155"/>
            <a:ext cx="3055695" cy="2160240"/>
          </a:xfrm>
          <a:prstGeom prst="rect">
            <a:avLst/>
          </a:prstGeom>
          <a:noFill/>
        </p:spPr>
      </p:pic>
      <p:pic>
        <p:nvPicPr>
          <p:cNvPr id="7" name="Рисунок 6" descr="F:\ПНПО 2021\Подтверждение\Грамоты Калабуховой Н.П\Дети\Репина Е._page-0001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0"/>
            <a:ext cx="16100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Никита\Desktop\Портфолио Калабухова\Шито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04864"/>
            <a:ext cx="19077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ПНПО 2021\Подтверждение\Шито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6906" y="2348880"/>
            <a:ext cx="2545371" cy="1800200"/>
          </a:xfrm>
          <a:prstGeom prst="rect">
            <a:avLst/>
          </a:prstGeom>
          <a:noFill/>
        </p:spPr>
      </p:pic>
      <p:graphicFrame>
        <p:nvGraphicFramePr>
          <p:cNvPr id="2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970492"/>
              </p:ext>
            </p:extLst>
          </p:nvPr>
        </p:nvGraphicFramePr>
        <p:xfrm>
          <a:off x="5868144" y="2361367"/>
          <a:ext cx="1588545" cy="224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9" imgW="5667037" imgH="8019948" progId="AcroExch.Document.7">
                  <p:embed/>
                </p:oleObj>
              </mc:Choice>
              <mc:Fallback>
                <p:oleObj name="Acrobat Document" r:id="rId9" imgW="5667037" imgH="8019948" progId="AcroExch.Document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2361367"/>
                        <a:ext cx="1588545" cy="2248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3250881" y="4393209"/>
            <a:ext cx="244827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F:\ПНПО 2021\МАЮИ\сертификат 0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62736" y="4130086"/>
            <a:ext cx="1800200" cy="2476378"/>
          </a:xfrm>
          <a:prstGeom prst="rect">
            <a:avLst/>
          </a:prstGeom>
          <a:noFill/>
        </p:spPr>
      </p:pic>
      <p:pic>
        <p:nvPicPr>
          <p:cNvPr id="15" name="Рисунок 14" descr="F:\ПНПО 2021\Подтверждение\Грамоты Калабуховой Н.П\Дети\45010541. 68599967-Бражков Максим Романович — копия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62936" y="4365104"/>
            <a:ext cx="1763688" cy="23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4032447" cy="5760640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   Постоянный профессиональный рост и самообразование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842200"/>
              </p:ext>
            </p:extLst>
          </p:nvPr>
        </p:nvGraphicFramePr>
        <p:xfrm>
          <a:off x="2051720" y="3717032"/>
          <a:ext cx="1984467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717032"/>
                        <a:ext cx="1984467" cy="280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C:\Users\Школа2\Pictures\2021-04-02\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44649" y="2780928"/>
            <a:ext cx="2963822" cy="4077072"/>
          </a:xfrm>
          <a:prstGeom prst="rect">
            <a:avLst/>
          </a:prstGeom>
          <a:noFill/>
        </p:spPr>
      </p:pic>
      <p:pic>
        <p:nvPicPr>
          <p:cNvPr id="3077" name="Picture 5" descr="C:\Users\Школа2\Pictures\2021-04-02\0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172267" y="2604597"/>
            <a:ext cx="2472081" cy="3400807"/>
          </a:xfrm>
          <a:prstGeom prst="rect">
            <a:avLst/>
          </a:prstGeom>
          <a:noFill/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4211960" y="260648"/>
          <a:ext cx="4213826" cy="2977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crobat Document" r:id="rId7" imgW="8020012" imgH="5667018" progId="AcroExch.Document.7">
                  <p:embed/>
                </p:oleObj>
              </mc:Choice>
              <mc:Fallback>
                <p:oleObj name="Acrobat Document" r:id="rId7" imgW="8020012" imgH="5667018" progId="AcroExch.Document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60648"/>
                        <a:ext cx="4213826" cy="2977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902684"/>
              </p:ext>
            </p:extLst>
          </p:nvPr>
        </p:nvGraphicFramePr>
        <p:xfrm>
          <a:off x="0" y="2852936"/>
          <a:ext cx="2210298" cy="3127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Acrobat Document" r:id="rId9" imgW="5667037" imgH="8019948" progId="AcroExch.Document.DC">
                  <p:embed/>
                </p:oleObj>
              </mc:Choice>
              <mc:Fallback>
                <p:oleObj name="Acrobat Document" r:id="rId9" imgW="5667037" imgH="8019948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2936"/>
                        <a:ext cx="2210298" cy="3127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626</TotalTime>
  <Words>205</Words>
  <Application>Microsoft Office PowerPoint</Application>
  <PresentationFormat>Экран (4:3)</PresentationFormat>
  <Paragraphs>94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Воздушный поток</vt:lpstr>
      <vt:lpstr>Acrobat Document</vt:lpstr>
      <vt:lpstr>Профессиональные интересы: повышение речевой культуры, развитие творческих способностей, воспитание духовно-нравственных качеств школьников.   Педагогический стаж: 8 лет  Категория: первая  Сайт: http://infourok.ru/user/kalabuhova-nina-petrovna  e-mail: kalabukhova.nina.73@mail.ru  </vt:lpstr>
      <vt:lpstr>   Качество достижений  Лифт к успеху не работает.  Используйте ступеньки.  Шаг за шагом.  Джо Жирард.</vt:lpstr>
      <vt:lpstr>   Знаешь - значит сдашь!</vt:lpstr>
      <vt:lpstr>Участие  в олимпиадах  </vt:lpstr>
      <vt:lpstr>    Высокие результаты внеурочной деятельности</vt:lpstr>
      <vt:lpstr>Участие обучающихся в международных олимпиадах и конкурсах  2016-2017 уч. год. Международный интеллектуальный блиц-конкурс по русскому языку «Знанио»  Шабанова Надежда – 1 место; 2018-2019 уч.год.  Международный конкурс «Лига эрудитов» от проекта konkurs.info-  8 призовых мест; 2019-2020 уч.год. Международная олимпиада от проекта compedu.ru «Русский язык – 5 призовых мест; 2020-2021 уч.год.  Международная олимпиада от проекта videouroki.net «Русский язык. – 5 призовых мест </vt:lpstr>
      <vt:lpstr>Общественная оценка результатов внеурочной деятельности</vt:lpstr>
      <vt:lpstr>    Адресная работа    с различными категориями учащихся  Программа «Первая вершина» </vt:lpstr>
      <vt:lpstr>    Постоянный профессиональный рост и самообразование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Петровна</dc:creator>
  <cp:lastModifiedBy>Резникова</cp:lastModifiedBy>
  <cp:revision>35</cp:revision>
  <dcterms:created xsi:type="dcterms:W3CDTF">2021-03-31T20:05:13Z</dcterms:created>
  <dcterms:modified xsi:type="dcterms:W3CDTF">2021-04-02T09:49:00Z</dcterms:modified>
</cp:coreProperties>
</file>